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League Spartan Medium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Inter"/>
      <p:regular r:id="rId27"/>
      <p:bold r:id="rId28"/>
    </p:embeddedFont>
    <p:embeddedFont>
      <p:font typeface="Poppi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LeagueSpartanMedium-bold.fntdata"/><Relationship Id="rId21" Type="http://schemas.openxmlformats.org/officeDocument/2006/relationships/font" Target="fonts/LeagueSpartanMedium-regular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Inter-bold.fntdata"/><Relationship Id="rId27" Type="http://schemas.openxmlformats.org/officeDocument/2006/relationships/font" Target="fonts/Inter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d384891ed_2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d384891ed_2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SLIDES_API130506938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SLIDES_API130506938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d384891ed_2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d384891ed_2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d384891ed_2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d384891ed_2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SLIDES_API90895888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SLIDES_API90895888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SLIDES_API90895888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SLIDES_API90895888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SLIDES_API90895888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SLIDES_API90895888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d384891ed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d384891ed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d384891ed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d384891ed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d384891ed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d384891ed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d384891ed_2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d384891ed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SLIDES_API90895888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SLIDES_API90895888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SLIDES_API130506938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SLIDES_API130506938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7871" r="4470" t="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>
            <p:ph idx="2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1" name="Google Shape;71;p16"/>
          <p:cNvSpPr/>
          <p:nvPr>
            <p:ph idx="2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2" name="Google Shape;72;p16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fmla="val 10804369" name="adj1"/>
              <a:gd fmla="val 16200000" name="adj2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C2C"/>
              </a:solidFill>
            </a:endParaRPr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" name="Google Shape;74;p16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fmla="val 50000" name="adj"/>
            </a:avLst>
          </a:prstGeom>
          <a:solidFill>
            <a:srgbClr val="F47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subTitle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2">
            <a:alphaModFix/>
          </a:blip>
          <a:srcRect b="13464" l="0" r="49205" t="0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3" type="subTitle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6" name="Google Shape;86;p18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7" name="Google Shape;8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7" r="27762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156" name="Google Shape;156;p29"/>
          <p:cNvSpPr txBox="1"/>
          <p:nvPr>
            <p:ph type="title"/>
          </p:nvPr>
        </p:nvSpPr>
        <p:spPr>
          <a:xfrm>
            <a:off x="1159375" y="270500"/>
            <a:ext cx="3088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Funcionais</a:t>
            </a:r>
            <a:endParaRPr/>
          </a:p>
        </p:txBody>
      </p:sp>
      <p:sp>
        <p:nvSpPr>
          <p:cNvPr id="157" name="Google Shape;157;p29"/>
          <p:cNvSpPr txBox="1"/>
          <p:nvPr>
            <p:ph idx="1" type="subTitle"/>
          </p:nvPr>
        </p:nvSpPr>
        <p:spPr>
          <a:xfrm>
            <a:off x="89750" y="997400"/>
            <a:ext cx="54909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Registro de plantas: permite que o usuário registre suas plantas, incluindo nome, espécie, fotos, data de plantio, local, etc.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Alertas de rega: enviar notificações ao usuário para lembrá-lo de regar suas plantas de acordo com as necessidades de cada espécie, com base no clima e umidade local.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Controle de umidade do solo: Permite que o usuário monitore a umidade do solo de suas plantas em tempo real, através de sensores integrados ou dispositivos externos compatíveis.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Catálogo de plantas: fornecer informações detalhadas sobre várias espécies de plantas, incluindo requisitos de cuidados, condições ideais de crescimento, estações de floração, entre outros.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Comunidade de usuários: Permite que os usuários compartilhem informações e experiências sobre cuidados com as plantas, incluindo fotos, dicas e conselhos.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7" r="27762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60350" y="270500"/>
            <a:ext cx="34698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não funcionais</a:t>
            </a:r>
            <a:endParaRPr/>
          </a:p>
        </p:txBody>
      </p:sp>
      <p:sp>
        <p:nvSpPr>
          <p:cNvPr id="164" name="Google Shape;164;p30"/>
          <p:cNvSpPr txBox="1"/>
          <p:nvPr>
            <p:ph idx="1" type="subTitle"/>
          </p:nvPr>
        </p:nvSpPr>
        <p:spPr>
          <a:xfrm>
            <a:off x="102625" y="1119350"/>
            <a:ext cx="537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Usabilidade: O aplicativo deve ser fácil de usar e intuitivo para o usuário, independentemente do seu nível de conhecimento sobre plantas.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Confiabilidade: A aplicação deve ser confiável e apresentar informações precisas e atualizadas sobre o cuidado das plantas.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Segurança: O aplicativo deve garantir a privacidade dos usuários e manter suas informações pessoais e dados de cuidados com as plantas seguros.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Desempenho: o aplicativo deve ter bom desempenho e ser responsivo, mesmo quando o usuário possui muitas plantas cadastradas ou utiliza muitos recursos, como sensores externos.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Acessibilidade: O aplicativo deve ser acessível a pessoas com diferentes tipos de necessidades especiais, como usuários com deficiência visual, por exemplo.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7" r="27762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170" name="Google Shape;170;p31"/>
          <p:cNvSpPr txBox="1"/>
          <p:nvPr>
            <p:ph type="title"/>
          </p:nvPr>
        </p:nvSpPr>
        <p:spPr>
          <a:xfrm>
            <a:off x="1160350" y="270500"/>
            <a:ext cx="34698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da interface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7" r="27762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176" name="Google Shape;176;p32"/>
          <p:cNvSpPr txBox="1"/>
          <p:nvPr>
            <p:ph type="title"/>
          </p:nvPr>
        </p:nvSpPr>
        <p:spPr>
          <a:xfrm>
            <a:off x="1160350" y="270500"/>
            <a:ext cx="34698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Metodologia</a:t>
            </a:r>
            <a:endParaRPr/>
          </a:p>
        </p:txBody>
      </p:sp>
      <p:sp>
        <p:nvSpPr>
          <p:cNvPr id="177" name="Google Shape;177;p32"/>
          <p:cNvSpPr txBox="1"/>
          <p:nvPr>
            <p:ph idx="1" type="subTitle"/>
          </p:nvPr>
        </p:nvSpPr>
        <p:spPr>
          <a:xfrm>
            <a:off x="102625" y="1119350"/>
            <a:ext cx="537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Processo de Trabalho (Design Thinking e Scrum)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Divisão de papéis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Ferramentas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Controle de versão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 pelo seu tempo e atenção 🙂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36" r="27741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100" name="Google Shape;100;p21"/>
          <p:cNvSpPr txBox="1"/>
          <p:nvPr>
            <p:ph type="title"/>
          </p:nvPr>
        </p:nvSpPr>
        <p:spPr>
          <a:xfrm>
            <a:off x="1159475" y="270500"/>
            <a:ext cx="46836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importância da rega das plantas </a:t>
            </a:r>
            <a:endParaRPr/>
          </a:p>
        </p:txBody>
      </p:sp>
      <p:sp>
        <p:nvSpPr>
          <p:cNvPr id="101" name="Google Shape;101;p21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Regar as plantas é crucial para o seu crescimento e sobrevivência.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A falta ou excesso de água pode levar à morte da planta.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Muitas pessoas têm dificuldade em manter as plantas saudáveis devido à falta de tempo, esquecimento ou conhecimento.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11" r="27715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107" name="Google Shape;107;p22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</a:t>
            </a:r>
            <a:r>
              <a:rPr lang="pt-BR"/>
              <a:t>oluções comuns para o problema </a:t>
            </a:r>
            <a:endParaRPr/>
          </a:p>
        </p:txBody>
      </p:sp>
      <p:sp>
        <p:nvSpPr>
          <p:cNvPr id="108" name="Google Shape;108;p22"/>
          <p:cNvSpPr txBox="1"/>
          <p:nvPr>
            <p:ph idx="1" type="subTitle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Usando alarmes ou lembretes para regar plantas.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Contratação de um jardineiro para cuidar das plantas.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Utilização de sistemas de irrigação automática para plantas maiores ao ar livre.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4905" r="34908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114" name="Google Shape;114;p23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Planejamento de Jardins</a:t>
            </a:r>
            <a:endParaRPr/>
          </a:p>
        </p:txBody>
      </p:sp>
      <p:sp>
        <p:nvSpPr>
          <p:cNvPr id="115" name="Google Shape;115;p23"/>
          <p:cNvSpPr txBox="1"/>
          <p:nvPr>
            <p:ph idx="1" type="subTitle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O aplicativo pode permitir que os usuários criem um layout de jardim para decidir onde plantar cada tipo de planta com base em suas necessidades.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Esse recurso pode ajudar os usuários a visualizar e planejar seus jardins, tornando o processo de plantio mais eficiente.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3388" r="23383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121" name="Google Shape;121;p24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Calendário de Plantio</a:t>
            </a:r>
            <a:endParaRPr/>
          </a:p>
        </p:txBody>
      </p:sp>
      <p:sp>
        <p:nvSpPr>
          <p:cNvPr id="122" name="Google Shape;122;p24"/>
          <p:cNvSpPr txBox="1"/>
          <p:nvPr>
            <p:ph idx="1" type="subTitle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O aplicativo pode fornecer um calendário de plantio indicando a melhor época do ano para plantar cada tipo de planta com base no clima local.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Esse recurso pode ajudar os usuários a garantir que estão plantando no momento correto, aumentando suas chances de sucesso.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4973" r="24978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128" name="Google Shape;128;p25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Lembrete de Rega</a:t>
            </a:r>
            <a:endParaRPr/>
          </a:p>
        </p:txBody>
      </p:sp>
      <p:sp>
        <p:nvSpPr>
          <p:cNvPr id="129" name="Google Shape;129;p25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O aplicativo pode enviar lembretes aos usuários sobre quando regar suas plantas com base nas necessidades de cada tipo de planta.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Este recurso garante que os usuários estejam regando suas plantas no prazo e evitando mais ou menos rega.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888" r="28883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135" name="Google Shape;135;p26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Identificação de Pragas e Doenças</a:t>
            </a:r>
            <a:endParaRPr/>
          </a:p>
        </p:txBody>
      </p:sp>
      <p:sp>
        <p:nvSpPr>
          <p:cNvPr id="136" name="Google Shape;136;p26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O aplicativo pode ajudar os usuários a identificar pragas e doenças em suas plantas e fornecer informações sobre como tratá-las.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Este recurso pode ajudar os usuários a detectar e resolver rapidamente os problemas da planta antes que eles causem danos permanentes.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9042" r="29042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142" name="Google Shape;142;p27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Público-alvo do aplicativo de rega de plantas </a:t>
            </a:r>
            <a:endParaRPr/>
          </a:p>
        </p:txBody>
      </p:sp>
      <p:sp>
        <p:nvSpPr>
          <p:cNvPr id="143" name="Google Shape;143;p27"/>
          <p:cNvSpPr txBox="1"/>
          <p:nvPr>
            <p:ph idx="1" type="subTitle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Qualquer pessoa que possua plantas em casa, incluindo pessoas de diferentes idades e ocupações.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Pessoas ocupadas que têm pouco tempo para se dedicar ao cuidado das plantas, mas ainda querem ter plantas em casa.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Pessoas que possuem muitas plantas diferentes ou plantas que têm necessidades específicas de rega.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7" r="27762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149" name="Google Shape;149;p28"/>
          <p:cNvSpPr txBox="1"/>
          <p:nvPr>
            <p:ph type="title"/>
          </p:nvPr>
        </p:nvSpPr>
        <p:spPr>
          <a:xfrm>
            <a:off x="1159375" y="270500"/>
            <a:ext cx="3088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Histórias de Usuários</a:t>
            </a:r>
            <a:endParaRPr/>
          </a:p>
        </p:txBody>
      </p:sp>
      <p:sp>
        <p:nvSpPr>
          <p:cNvPr id="150" name="Google Shape;150;p28"/>
          <p:cNvSpPr txBox="1"/>
          <p:nvPr/>
        </p:nvSpPr>
        <p:spPr>
          <a:xfrm>
            <a:off x="0" y="514350"/>
            <a:ext cx="5658000" cy="4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pt-B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Título da história: um resumo curto e claro da história de usuário.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pt-B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Descrição da história: uma descrição detalhada da história, incluindo o que o usuário precisa fazer e o que ele espera alcançar.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pt-B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Critérios de aceitação: uma lista clara e detalhada dos critérios que devem ser cumpridos para considerar a história concluída.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pt-B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Estimativa de esforço: uma estimativa de quanto tempo ou esforço será necessário para concluir a história.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pt-B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Prioridade: uma indicação clara da importância da história em relação a outras histórias do projeto.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pt-B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Histórias relacionadas: uma lista de outras histórias de usuário relacionadas a essa.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pt-B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Tarefas relacionadas: uma lista de tarefas relacionadas a essa história.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pt-B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Pessoa responsável: o nome da pessoa responsável por executar a história.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pt-B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Dependências: uma lista de outras histórias ou tarefas que devem ser concluídas antes que essa história possa ser iniciada.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pt-B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Estimativa de tamanho: uma estimativa do tamanho da história em relação a outras histórias do projeto.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